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1027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49cb82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ad19a510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53754e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5d342d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68a47a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736d77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7f24f8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89a80e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94f8c8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92fa0a4b2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2020-02-18T07:32:04Z</dcterms:created>
  <dcterms:modified xsi:type="dcterms:W3CDTF">2020-02-18T07:32:04Z</dcterms:modified>
  <dc:title>How to add a brand in DocuSign</dc:title>
  <dc:description/>
  <dc:subject>How to add a brand in DocuSign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