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21623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2c2ca95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264cf3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32ade8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3d3d23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49c06b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2cdbe5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2d8cef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2e400c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2ee9367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2f9807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05400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0f1317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e431b3d2d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2020-03-02T10:47:08Z</dcterms:created>
  <dcterms:modified xsi:type="dcterms:W3CDTF">2020-03-02T10:47:08Z</dcterms:modified>
  <dc:title>How to Add a Project in Domo</dc:title>
  <dc:description/>
  <dc:subject>How to Add a Project in Domo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