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presProps" Target="presProps.xml"/>
  <Relationship Id="rId11" Type="http://schemas.openxmlformats.org/officeDocument/2006/relationships/viewProps" Target="viewProps.xml"/>
  <Relationship Id="rId12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7112778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1b1228e081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1b12ba7bb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1b1358d2d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1b13f098c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1b149469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1b153464d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4d1b15cc9c4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2020-02-19T11:25:06Z</dcterms:created>
  <dcterms:modified xsi:type="dcterms:W3CDTF">2020-02-19T11:25:06Z</dcterms:modified>
  <dc:title>How to add Bank Account Details on Stripe</dc:title>
  <dc:description/>
  <dc:subject>How to add Bank Account Details on Stripe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