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presProps" Target="presProps.xml"/>
  <Relationship Id="rId13" Type="http://schemas.openxmlformats.org/officeDocument/2006/relationships/viewProps" Target="viewProps.xml"/>
  <Relationship Id="rId1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915195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442748176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442751782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44275aa92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442764add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44276e2b1b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442777d27b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4427817c5b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44278a8a6a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442794539a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2020-10-12T11:48:04Z</dcterms:created>
  <dcterms:modified xsi:type="dcterms:W3CDTF">2020-10-12T11:48:04Z</dcterms:modified>
  <dc:title>How to  add gifs, memes and emojis</dc:title>
  <dc:description/>
  <dc:subject>How to  add gifs, memes and emojis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