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1119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96ebb7f5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96f5c7f8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97000a8a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9709cc60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97144dfb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971e130c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97289536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97329bcb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973c5b6d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2020-02-19T09:01:34Z</dcterms:created>
  <dcterms:modified xsi:type="dcterms:W3CDTF">2020-02-19T09:01:34Z</dcterms:modified>
  <dc:title>How to add recovery number to recover Cisco account access</dc:title>
  <dc:description/>
  <dc:subject>How to add recovery number to recover Cisco account access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