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9913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933af20a2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933b9c3ca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933c402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933cd8621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933d7ce1a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933e20da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933eb8f3f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933f5cbfd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2020-02-05T10:04:42Z</dcterms:created>
  <dcterms:modified xsi:type="dcterms:W3CDTF">2020-02-05T10:04:42Z</dcterms:modified>
  <dc:title>How to Create a Group in Tableau online</dc:title>
  <dc:description/>
  <dc:subject>How to Create a Group in Tableau online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