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9908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80e9a6ce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80ea403a5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80ead3e8d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80eb7761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80ec17918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80ecab8d0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a80ed4b4d4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2020-02-05T08:46:33Z</dcterms:created>
  <dcterms:modified xsi:type="dcterms:W3CDTF">2020-02-05T08:46:33Z</dcterms:modified>
  <dc:title>How to create a new Microsoft Excel file on Dropbox</dc:title>
  <dc:description/>
  <dc:subject>How to create a new Microsoft Excel file on Dropbox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