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presProps" Target="presProps.xml"/>
  <Relationship Id="rId17" Type="http://schemas.openxmlformats.org/officeDocument/2006/relationships/viewProps" Target="viewProps.xml"/>
  <Relationship Id="rId1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12184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32ff98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8a903e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94992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9ddf1f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a81eef13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3c28f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46621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509d0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59dbda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63dd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6d1cfb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77588a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e7d681560e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2020-02-20T12:36:51Z</dcterms:created>
  <dcterms:modified xsi:type="dcterms:W3CDTF">2020-02-20T12:36:51Z</dcterms:modified>
  <dc:title>How to create a new Project on Twilio</dc:title>
  <dc:description/>
  <dc:subject>How to create a new Project on Twilio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