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presProps" Target="presProps.xml"/>
  <Relationship Id="rId16" Type="http://schemas.openxmlformats.org/officeDocument/2006/relationships/viewProps" Target="viewProps.xml"/>
  <Relationship Id="rId1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7112987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233b64592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2340ec186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23418bb66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23422bcd912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233c09a9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233ca171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233d4119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233dd8cc6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233e7c40d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233f1f96b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233fb76bc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234057e8c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4">
  <a:themeElements>
    <a:clrScheme name="Theme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2020-02-19T11:59:55Z</dcterms:created>
  <dcterms:modified xsi:type="dcterms:W3CDTF">2020-02-19T11:59:55Z</dcterms:modified>
  <dc:title>How to create a Product in Stripe</dc:title>
  <dc:description/>
  <dc:subject>How to create a Product in Stripe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