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presProps" Target="presProps.xml"/>
  <Relationship Id="rId25" Type="http://schemas.openxmlformats.org/officeDocument/2006/relationships/viewProps" Target="viewProps.xml"/>
  <Relationship Id="rId2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721495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4884bc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a29f6d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ac237d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b662df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c0a1c9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ca2269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d45d2c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dde5f9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e8223c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f22dce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fb6995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5267c7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4065f9b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4106d0021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5ba66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65e90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702199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799c73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83d745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8d568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cb23984a83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7" descr="Description of Step Slide Number: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8" descr="Description of Step Slide Number: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9" descr="Description of Step Slide Number: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2020-03-02T07:13:56Z</dcterms:created>
  <dcterms:modified xsi:type="dcterms:W3CDTF">2020-03-02T07:13:56Z</dcterms:modified>
  <dc:title>How to create a Survey on SurveyMonkey</dc:title>
  <dc:description/>
  <dc:subject>How to create a Survey on SurveyMonkey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