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presProps" Target="presProps.xml"/>
  <Relationship Id="rId25" Type="http://schemas.openxmlformats.org/officeDocument/2006/relationships/viewProps" Target="viewProps.xml"/>
  <Relationship Id="rId2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990262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457bf55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4af295d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4b92293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4c359ff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4cc8853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4d68586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4e08ae7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4e9cc6e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4f3c7cf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4fd0979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506cab3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46191d5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511032b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51a440921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46b10d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474ee2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47e3303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4886eb8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492a976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49c624e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a694a6299b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5" descr="Description of Step Slide Number: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6" descr="Description of Step Slide Number: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7" descr="Description of Step Slide Number: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8" descr="Description of Step Slide Number: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9" descr="Description of Step Slide Number: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2020-02-05T07:05:41Z</dcterms:created>
  <dcterms:modified xsi:type="dcterms:W3CDTF">2020-02-05T07:05:41Z</dcterms:modified>
  <dc:title>How to create a Task on HubSpot</dc:title>
  <dc:description/>
  <dc:subject>How to create a Task on HubSpot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