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2168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96f697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ee4a1c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a08fd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a9947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b3cf57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bd5193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c750f1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d110c7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da5219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face48d14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2020-03-02T12:23:37Z</dcterms:created>
  <dcterms:modified xsi:type="dcterms:W3CDTF">2020-03-02T12:23:37Z</dcterms:modified>
  <dc:title>How to create a team in Trello</dc:title>
  <dc:description/>
  <dc:subject>How to create a team in Trello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