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presProps" Target="presProps.xml"/>
  <Relationship Id="rId16" Type="http://schemas.openxmlformats.org/officeDocument/2006/relationships/viewProps" Target="viewProps.xml"/>
  <Relationship Id="rId1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711309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279f6e8381.pn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27a4e2a0e10.pn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27a58232c11.pn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27a61d7ca12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27a007c9a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27a09bab9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27a142cff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27a1db248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27a27b014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27a31eb85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27a3b2a1b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27a44eb14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9" descr="Description of Step Slide Number: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0" descr="Description of Step Slide Number: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8" descr="Description of Step Slide Number: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2020-02-19T12:18:39Z</dcterms:created>
  <dcterms:modified xsi:type="dcterms:W3CDTF">2020-02-19T12:18:39Z</dcterms:modified>
  <dc:title>How to create an invoice in Stripe</dc:title>
  <dc:description/>
  <dc:subject>How to create an invoice in Stripe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