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27603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1edb3b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77646a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819bab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28776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32ace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3bcde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45cd3c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5009ae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598949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638c6c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660436d246a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2020-03-09T08:54:09Z</dcterms:created>
  <dcterms:modified xsi:type="dcterms:W3CDTF">2020-03-09T08:54:09Z</dcterms:modified>
  <dc:title>How to create coupon to offer discount against plans in Chargebee</dc:title>
  <dc:description/>
  <dc:subject>How to create coupon to offer discount against plans in Chargebee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