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1219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e8261d16c3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e82626f06c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e82631dc69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e8263b1922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e82645143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e8264e911e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e826584f5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e826624d31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e8266b7ecd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2020-02-20T12:58:09Z</dcterms:created>
  <dcterms:modified xsi:type="dcterms:W3CDTF">2020-02-20T12:58:09Z</dcterms:modified>
  <dc:title>How to create new API Key on Twilio</dc:title>
  <dc:description/>
  <dc:subject>How to create new API Key on Twilio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