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031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a27f4feaa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a27fdd8e7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a280816fb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a28120b4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a281b4c7f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a28254f83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a282ecd9d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ba2838e1b8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2020-02-18T08:38:23Z</dcterms:created>
  <dcterms:modified xsi:type="dcterms:W3CDTF">2020-02-18T08:38:23Z</dcterms:modified>
  <dc:title>How to Download Templates in DocuSign</dc:title>
  <dc:description/>
  <dc:subject>How to Download Templates in DocuSign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