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11189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8a846333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8adc5e36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8ae64ec611.pn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8af0893312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8a8d3c64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8a97743a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8aa1b268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8aaaf708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8ab52d92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8abea83e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8ac8a98e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cf8ad2e25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0" descr="Description of Step Slide Number: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2020-02-19T08:58:16Z</dcterms:created>
  <dcterms:modified xsi:type="dcterms:W3CDTF">2020-02-19T08:58:16Z</dcterms:modified>
  <dc:title>How to enable two-step authentication in Cisco</dc:title>
  <dc:description/>
  <dc:subject>How to enable two-step authentication in Cisco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