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916766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a82c26226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a8317ede4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a8321a211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a82caca1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a82d4769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a82dd78f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a82e74908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a82f13cdd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a82faa0fb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a83049099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a830e40cc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1">
  <a:themeElements>
    <a:clrScheme name="Theme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2020-10-14T07:26:36Z</dcterms:created>
  <dcterms:modified xsi:type="dcterms:W3CDTF">2020-10-14T07:26:36Z</dcterms:modified>
  <dc:title>How to export vendor information and edit in Microsoft Excel Desktop</dc:title>
  <dc:description/>
  <dc:subject>How to export vendor information and edit in Microsoft Excel Desktop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