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8214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93cbb5d147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93cbbe82e8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93cbc8916c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93cbd2aa12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93cbdbd492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93cbe5b482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93cbef0e6c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2020-05-11T11:53:31Z</dcterms:created>
  <dcterms:modified xsi:type="dcterms:W3CDTF">2020-05-11T11:53:31Z</dcterms:modified>
  <dc:title>How to impersonate a user in ServiceNow</dc:title>
  <dc:description/>
  <dc:subject>How to impersonate a user in ServiceNow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