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123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7bd546a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7c72da6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7d12836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7da5fa0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7e4989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7edd7b8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7f81079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8024af6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0880bcd3b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2020-02-19T10:05:47Z</dcterms:created>
  <dcterms:modified xsi:type="dcterms:W3CDTF">2020-02-19T10:05:47Z</dcterms:modified>
  <dc:title>How to invite team members to sign up on PieSync</dc:title>
  <dc:description/>
  <dc:subject>How to invite team members to sign up on PieSync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