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9999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be402dff0b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be4037e04e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be4041df8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be404b1a75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be4054e7cd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be405e66dc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be406867db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be40722bb4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3be407bb20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2020-02-06T10:01:38Z</dcterms:created>
  <dcterms:modified xsi:type="dcterms:W3CDTF">2020-02-06T10:01:38Z</dcterms:modified>
  <dc:title>How to manage tracking of CRM Emails, conversations and extensions on HubSpot</dc:title>
  <dc:description/>
  <dc:subject>How to manage tracking of CRM Emails, conversations and extensions on HubSpot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