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21576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dc0e505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e23c348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e2dc04811.pn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e3895e712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dcca825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dd8482c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de36a82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dee005c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df8b002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e038785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e0de79b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5cd1e18f0c8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0" descr="Description of Step Slide Number: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2020-03-02T09:29:00Z</dcterms:created>
  <dcterms:modified xsi:type="dcterms:W3CDTF">2020-03-02T09:29:00Z</dcterms:modified>
  <dc:title>How to Organize Surveys into folders on SurveyMonkey</dc:title>
  <dc:description/>
  <dc:subject>How to Organize Surveys into folders on SurveyMonkey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