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presProps" Target="presProps.xml"/>
  <Relationship Id="rId15" Type="http://schemas.openxmlformats.org/officeDocument/2006/relationships/viewProps" Target="viewProps.xml"/>
  <Relationship Id="rId1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7275945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6600c480671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6600ca3062510.pn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6600cac567c1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6600c51e18d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6600c5b767f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6600c657563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6600c6f2cb9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6600c79a6fb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6600c849673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6600c8e176f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6600c98522f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Fron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9" descr="Description of Step Slide Number: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Las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" descr="Description of Step Slide Number: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2" descr="Description of Step Slide Number: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3" descr="Description of Step Slide Number: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4" descr="Description of Step Slide Number: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5" descr="Description of Step Slide Number: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6" descr="Description of Step Slide Number: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7" descr="Description of Step Slide Number: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8" descr="Description of Step Slide Number: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84">
  <a:themeElements>
    <a:clrScheme name="Theme8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EdCast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MyGuide</dc:creator>
  <cp:lastModifiedBy>MyGuide</cp:lastModifiedBy>
  <dcterms:created xsi:type="dcterms:W3CDTF">2020-03-09T08:39:32Z</dcterms:created>
  <dcterms:modified xsi:type="dcterms:W3CDTF">2020-03-09T08:39:32Z</dcterms:modified>
  <dc:title>How to remove unbilled charges against cancelled subscription in Chargebee</dc:title>
  <dc:description/>
  <dc:subject>How to remove unbilled charges against cancelled subscription in Chargebee</dc:subject>
  <cp:keywords>MyGuide</cp:keywords>
  <cp:category>None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