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9903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a3ed17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fadb72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acd354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b6cdd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c0ca68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c9cbd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d409f1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dd7892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e77b37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6c8f1b76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2020-02-05T07:19:38Z</dcterms:created>
  <dcterms:modified xsi:type="dcterms:W3CDTF">2020-02-05T07:19:38Z</dcterms:modified>
  <dc:title>How to Setup your Account on HubSpot</dc:title>
  <dc:description/>
  <dc:subject>How to Setup your Account on HubSpot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