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presProps" Target="presProps.xml"/>
  <Relationship Id="rId26" Type="http://schemas.openxmlformats.org/officeDocument/2006/relationships/viewProps" Target="viewProps.xml"/>
  <Relationship Id="rId2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721698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6ec952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c6909d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d09478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d9d5a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e3cbd2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ed4a6014.pn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f7892d15.pn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a015c0116.pn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a0a5e6117.pn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a141cfc18.pn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a1d1b8319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78a05a2.pn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a27126420.pn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a30d89121.pn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a3a66d5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82615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8b645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958343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9e7f29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a8b8d0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b2b506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5d019bc50ba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3" descr="Description of Step Slide Number: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4" descr="Description of Step Slide Number: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5" descr="Description of Step Slide Number: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6" descr="Description of Step Slide Number: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7" descr="Description of Step Slide Number: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8" descr="Description of Step Slide Number: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9" descr="Description of Step Slide Number: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0" descr="Description of Step Slide Number: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6">
  <a:themeElements>
    <a:clrScheme name="Theme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2020-03-02T12:52:38Z</dcterms:created>
  <dcterms:modified xsi:type="dcterms:W3CDTF">2020-03-02T12:52:38Z</dcterms:modified>
  <dc:title>How to start Email Campaign with a text-only email on Mailchimp</dc:title>
  <dc:description/>
  <dc:subject>How to start Email Campaign with a text-only email on Mailchimp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