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11282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a08292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f72aa3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f012519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f0a5954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f1494cf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a957b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b393a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bd12e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c7113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d1113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da123c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e450b1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4d1ceed672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2020-02-19T11:32:58Z</dcterms:created>
  <dcterms:modified xsi:type="dcterms:W3CDTF">2020-02-19T11:32:58Z</dcterms:modified>
  <dc:title>How to transfer Stripe account ownership to new user</dc:title>
  <dc:description/>
  <dc:subject>How to transfer Stripe account ownership to new user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