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99112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885b60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e24cd8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ebcb73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91e61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9b9ed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a6168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b04e3c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b9ca08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c409db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cddad9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8afd81462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2020-02-05T09:29:28Z</dcterms:created>
  <dcterms:modified xsi:type="dcterms:W3CDTF">2020-02-05T09:29:28Z</dcterms:modified>
  <dc:title>What is G2 Grid, How is it different from Gartner Grid #G2 #Gartner #Grid?</dc:title>
  <dc:description/>
  <dc:subject>What is G2 Grid, How is it different from Gartner Grid #G2 #Gartner #Grid?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